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0"/>
  </p:notesMasterIdLst>
  <p:handoutMasterIdLst>
    <p:handoutMasterId r:id="rId11"/>
  </p:handoutMasterIdLst>
  <p:sldIdLst>
    <p:sldId id="280" r:id="rId2"/>
    <p:sldId id="319" r:id="rId3"/>
    <p:sldId id="320" r:id="rId4"/>
    <p:sldId id="321" r:id="rId5"/>
    <p:sldId id="322" r:id="rId6"/>
    <p:sldId id="323" r:id="rId7"/>
    <p:sldId id="318" r:id="rId8"/>
    <p:sldId id="301" r:id="rId9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182F"/>
    <a:srgbClr val="33658A"/>
    <a:srgbClr val="F26419"/>
    <a:srgbClr val="F6AE2D"/>
    <a:srgbClr val="B7B6C2"/>
    <a:srgbClr val="F5F1E3"/>
    <a:srgbClr val="D0CEBA"/>
    <a:srgbClr val="E9D2C0"/>
    <a:srgbClr val="6BAA75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Domo we have combination of the two methods.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5ZLtcTZP2j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When to establish the BACC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C2B5-7FEE-3A40-9391-E719105D3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we start our BACC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CAFF4-9169-624C-9FC3-49E096622A5E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Beginning of a data warehouse project</a:t>
            </a:r>
          </a:p>
          <a:p>
            <a:r>
              <a:rPr lang="en-US" dirty="0"/>
              <a:t>As a data warehouse project finishes</a:t>
            </a:r>
          </a:p>
          <a:p>
            <a:r>
              <a:rPr lang="en-US" dirty="0"/>
              <a:t>When strategic level wants to start using at as a resource (any time, really)</a:t>
            </a:r>
          </a:p>
        </p:txBody>
      </p:sp>
    </p:spTree>
    <p:extLst>
      <p:ext uri="{BB962C8B-B14F-4D97-AF65-F5344CB8AC3E}">
        <p14:creationId xmlns:p14="http://schemas.microsoft.com/office/powerpoint/2010/main" val="414990206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FBD6-AAFC-5F4A-B4CB-CB21E4DF6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Beginning of data warehouse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994E0-CBCA-B346-95B9-2D3AF95761EF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Analysts can contribute to the requirement gathering process</a:t>
            </a:r>
          </a:p>
          <a:p>
            <a:r>
              <a:rPr lang="en-US" dirty="0">
                <a:hlinkClick r:id="rId2"/>
              </a:rPr>
              <a:t>Hitchhiker’s Guide</a:t>
            </a:r>
            <a:r>
              <a:rPr lang="en-US" dirty="0"/>
              <a:t> example</a:t>
            </a:r>
          </a:p>
          <a:p>
            <a:r>
              <a:rPr lang="en-US" dirty="0"/>
              <a:t>BACC can oversee the actual project so you don’t forget why it started to begin with</a:t>
            </a:r>
          </a:p>
        </p:txBody>
      </p:sp>
    </p:spTree>
    <p:extLst>
      <p:ext uri="{BB962C8B-B14F-4D97-AF65-F5344CB8AC3E}">
        <p14:creationId xmlns:p14="http://schemas.microsoft.com/office/powerpoint/2010/main" val="81110025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82831-EFF8-5E49-85B3-3CDDF3E8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 a project finishes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1010B-F33A-7E40-A717-081932C7D8D8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Can be used as a kick-off for the BACC to begin working together</a:t>
            </a:r>
          </a:p>
          <a:p>
            <a:r>
              <a:rPr lang="en-US" dirty="0"/>
              <a:t>Transfer knowledge as resources exit the project</a:t>
            </a:r>
          </a:p>
          <a:p>
            <a:r>
              <a:rPr lang="en-US" dirty="0"/>
              <a:t>Make sure we know why things were created in a certain way</a:t>
            </a:r>
          </a:p>
          <a:p>
            <a:r>
              <a:rPr lang="en-US" dirty="0"/>
              <a:t>Design reporting structures and processes in relation to use, maintenance, and future modifications</a:t>
            </a:r>
          </a:p>
        </p:txBody>
      </p:sp>
    </p:spTree>
    <p:extLst>
      <p:ext uri="{BB962C8B-B14F-4D97-AF65-F5344CB8AC3E}">
        <p14:creationId xmlns:p14="http://schemas.microsoft.com/office/powerpoint/2010/main" val="180002747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62C34-3BFE-7141-9FA5-5FC0524EA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data as a strategic resource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7EF6C-E50B-EF4E-9A9E-CA9E0740638A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Ask the question: who will drive this further – leads to creation of Analytics group (BACC)</a:t>
            </a:r>
          </a:p>
          <a:p>
            <a:r>
              <a:rPr lang="en-US" dirty="0"/>
              <a:t>Often need to address soft issues</a:t>
            </a:r>
          </a:p>
          <a:p>
            <a:pPr lvl="1"/>
            <a:r>
              <a:rPr lang="en-US" dirty="0"/>
              <a:t>Train the organization on how to be data driven</a:t>
            </a:r>
          </a:p>
          <a:p>
            <a:pPr lvl="1"/>
            <a:r>
              <a:rPr lang="en-US" dirty="0"/>
              <a:t>Change attitudes</a:t>
            </a:r>
          </a:p>
          <a:p>
            <a:pPr lvl="1"/>
            <a:r>
              <a:rPr lang="en-US" dirty="0"/>
              <a:t>Help understand the importance of data quality</a:t>
            </a:r>
          </a:p>
          <a:p>
            <a:pPr lvl="1"/>
            <a:r>
              <a:rPr lang="en-US" dirty="0"/>
              <a:t>Management must support the effort</a:t>
            </a:r>
          </a:p>
        </p:txBody>
      </p:sp>
    </p:spTree>
    <p:extLst>
      <p:ext uri="{BB962C8B-B14F-4D97-AF65-F5344CB8AC3E}">
        <p14:creationId xmlns:p14="http://schemas.microsoft.com/office/powerpoint/2010/main" val="209170546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6C7A0-A212-0541-85CC-4D95DBBDC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Poor roll out?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FB8AF-098C-C04A-9825-51A808E61F30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Get into a vicious cycle where system has no users and dies</a:t>
            </a:r>
          </a:p>
          <a:p>
            <a:r>
              <a:rPr lang="en-US" dirty="0"/>
              <a:t>Poor data quality will reduce effectiveness</a:t>
            </a:r>
          </a:p>
          <a:p>
            <a:r>
              <a:rPr lang="en-US" dirty="0"/>
              <a:t>Projects will fail if people are not trained properly</a:t>
            </a:r>
          </a:p>
        </p:txBody>
      </p:sp>
    </p:spTree>
    <p:extLst>
      <p:ext uri="{BB962C8B-B14F-4D97-AF65-F5344CB8AC3E}">
        <p14:creationId xmlns:p14="http://schemas.microsoft.com/office/powerpoint/2010/main" val="281357785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3153F6-D8CC-2C4A-872E-31ED84BBE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-46039"/>
            <a:ext cx="23439438" cy="14649649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731837" y="10207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At the beginning of a project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At the end of a project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Any other time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Need to take care of soft issues in all scenarios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35543</TotalTime>
  <Words>249</Words>
  <Application>Microsoft Macintosh PowerPoint</Application>
  <PresentationFormat>Custom</PresentationFormat>
  <Paragraphs>36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ＭＳ Ｐゴシック</vt:lpstr>
      <vt:lpstr>Arial</vt:lpstr>
      <vt:lpstr>Calibri</vt:lpstr>
      <vt:lpstr>Online Programs Template White[1]</vt:lpstr>
      <vt:lpstr>PowerPoint Presentation</vt:lpstr>
      <vt:lpstr>When do we start our BACC</vt:lpstr>
      <vt:lpstr>Beginning of data warehouse project</vt:lpstr>
      <vt:lpstr>As a project finishes</vt:lpstr>
      <vt:lpstr>Use data as a strategic resource</vt:lpstr>
      <vt:lpstr>Poor roll out?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544</cp:revision>
  <dcterms:created xsi:type="dcterms:W3CDTF">2007-05-02T01:14:38Z</dcterms:created>
  <dcterms:modified xsi:type="dcterms:W3CDTF">2019-08-06T23:05:06Z</dcterms:modified>
</cp:coreProperties>
</file>

<file path=docProps/thumbnail.jpeg>
</file>